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2" r:id="rId3"/>
    <p:sldId id="273" r:id="rId4"/>
    <p:sldId id="256" r:id="rId5"/>
    <p:sldId id="264" r:id="rId6"/>
    <p:sldId id="258" r:id="rId7"/>
    <p:sldId id="259" r:id="rId8"/>
    <p:sldId id="260" r:id="rId9"/>
    <p:sldId id="261" r:id="rId10"/>
    <p:sldId id="268" r:id="rId11"/>
    <p:sldId id="271" r:id="rId1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2" autoAdjust="0"/>
    <p:restoredTop sz="94660"/>
  </p:normalViewPr>
  <p:slideViewPr>
    <p:cSldViewPr snapToGrid="0">
      <p:cViewPr varScale="1">
        <p:scale>
          <a:sx n="98" d="100"/>
          <a:sy n="98" d="100"/>
        </p:scale>
        <p:origin x="-608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BB9224-A965-4B62-8A88-EC826796AE0D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AC5F3F00-9F68-4AB3-801A-0269F068A7A1}">
      <dgm:prSet phldrT="[テキスト]" custT="1"/>
      <dgm:spPr/>
      <dgm:t>
        <a:bodyPr/>
        <a:lstStyle/>
        <a:p>
          <a:r>
            <a:rPr kumimoji="1" lang="en-US" altLang="ja-JP" sz="4400" dirty="0" smtClean="0"/>
            <a:t>ER</a:t>
          </a:r>
          <a:endParaRPr kumimoji="1" lang="ja-JP" altLang="en-US" sz="4400" dirty="0"/>
        </a:p>
      </dgm:t>
    </dgm:pt>
    <dgm:pt modelId="{6003DA2C-FD9A-4249-BFE7-9832B7E04A25}" type="parTrans" cxnId="{5F07B5AC-26D8-413F-B038-60F1EFA8A61A}">
      <dgm:prSet/>
      <dgm:spPr/>
      <dgm:t>
        <a:bodyPr/>
        <a:lstStyle/>
        <a:p>
          <a:endParaRPr kumimoji="1" lang="ja-JP" altLang="en-US" sz="400"/>
        </a:p>
      </dgm:t>
    </dgm:pt>
    <dgm:pt modelId="{F9D1B24E-E554-47F0-90F9-6860BC9E4E5F}" type="sibTrans" cxnId="{5F07B5AC-26D8-413F-B038-60F1EFA8A61A}">
      <dgm:prSet/>
      <dgm:spPr/>
      <dgm:t>
        <a:bodyPr/>
        <a:lstStyle/>
        <a:p>
          <a:endParaRPr kumimoji="1" lang="ja-JP" altLang="en-US" sz="400"/>
        </a:p>
      </dgm:t>
    </dgm:pt>
    <dgm:pt modelId="{ADA9FE73-1E6B-4206-8840-7F66EF92B282}">
      <dgm:prSet phldrT="[テキスト]" custT="1"/>
      <dgm:spPr/>
      <dgm:t>
        <a:bodyPr/>
        <a:lstStyle/>
        <a:p>
          <a:r>
            <a:rPr kumimoji="1" lang="en-US" altLang="ja-JP" sz="2800" dirty="0" smtClean="0"/>
            <a:t>ICU</a:t>
          </a:r>
          <a:endParaRPr kumimoji="1" lang="ja-JP" altLang="en-US" sz="2400" dirty="0"/>
        </a:p>
      </dgm:t>
    </dgm:pt>
    <dgm:pt modelId="{0539BD94-18A5-4C91-92E3-1688EAB42D6A}" type="parTrans" cxnId="{ADAAE731-8320-4174-B1A9-E31671E4199C}">
      <dgm:prSet/>
      <dgm:spPr/>
      <dgm:t>
        <a:bodyPr/>
        <a:lstStyle/>
        <a:p>
          <a:endParaRPr kumimoji="1" lang="ja-JP" altLang="en-US" sz="400"/>
        </a:p>
      </dgm:t>
    </dgm:pt>
    <dgm:pt modelId="{21316F15-313A-4CC3-BA10-A980D9F3CE20}" type="sibTrans" cxnId="{ADAAE731-8320-4174-B1A9-E31671E4199C}">
      <dgm:prSet/>
      <dgm:spPr/>
      <dgm:t>
        <a:bodyPr/>
        <a:lstStyle/>
        <a:p>
          <a:endParaRPr kumimoji="1" lang="ja-JP" altLang="en-US" sz="400"/>
        </a:p>
      </dgm:t>
    </dgm:pt>
    <dgm:pt modelId="{8B3D9C66-2A83-455A-9696-4A4CDA33A9BB}">
      <dgm:prSet phldrT="[テキスト]" custT="1"/>
      <dgm:spPr/>
      <dgm:t>
        <a:bodyPr/>
        <a:lstStyle/>
        <a:p>
          <a:r>
            <a:rPr kumimoji="1" lang="ja-JP" altLang="en-US" sz="2400" dirty="0" smtClean="0"/>
            <a:t>離島</a:t>
          </a:r>
          <a:endParaRPr kumimoji="1" lang="ja-JP" altLang="en-US" sz="2400" dirty="0"/>
        </a:p>
      </dgm:t>
    </dgm:pt>
    <dgm:pt modelId="{B67ED055-5A5E-4A65-8D30-D0F7D9212777}" type="parTrans" cxnId="{B0B41152-2070-410E-849F-B846336B2E0A}">
      <dgm:prSet/>
      <dgm:spPr/>
      <dgm:t>
        <a:bodyPr/>
        <a:lstStyle/>
        <a:p>
          <a:endParaRPr kumimoji="1" lang="ja-JP" altLang="en-US" sz="400"/>
        </a:p>
      </dgm:t>
    </dgm:pt>
    <dgm:pt modelId="{648245F4-F14C-43C7-A5E4-CB6AB80A1668}" type="sibTrans" cxnId="{B0B41152-2070-410E-849F-B846336B2E0A}">
      <dgm:prSet/>
      <dgm:spPr/>
      <dgm:t>
        <a:bodyPr/>
        <a:lstStyle/>
        <a:p>
          <a:endParaRPr kumimoji="1" lang="ja-JP" altLang="en-US" sz="400"/>
        </a:p>
      </dgm:t>
    </dgm:pt>
    <dgm:pt modelId="{2FEF0471-7ADA-44B3-83B0-CEDEF93F4043}">
      <dgm:prSet phldrT="[テキスト]" custT="1"/>
      <dgm:spPr/>
      <dgm:t>
        <a:bodyPr/>
        <a:lstStyle/>
        <a:p>
          <a:r>
            <a:rPr kumimoji="1" lang="ja-JP" altLang="en-US" sz="1200" dirty="0" smtClean="0"/>
            <a:t>プレホスピタル</a:t>
          </a:r>
          <a:endParaRPr kumimoji="1" lang="ja-JP" altLang="en-US" sz="1200" dirty="0"/>
        </a:p>
      </dgm:t>
    </dgm:pt>
    <dgm:pt modelId="{CCDFD7BB-5FC2-4BB2-BF41-14CBD34439E8}" type="parTrans" cxnId="{9A980206-2A0E-41B1-AAC2-53E1913D8875}">
      <dgm:prSet/>
      <dgm:spPr/>
      <dgm:t>
        <a:bodyPr/>
        <a:lstStyle/>
        <a:p>
          <a:endParaRPr kumimoji="1" lang="ja-JP" altLang="en-US" sz="400"/>
        </a:p>
      </dgm:t>
    </dgm:pt>
    <dgm:pt modelId="{C4DA11F0-FD73-4869-9EE4-55FB1D18FE9A}" type="sibTrans" cxnId="{9A980206-2A0E-41B1-AAC2-53E1913D8875}">
      <dgm:prSet/>
      <dgm:spPr/>
      <dgm:t>
        <a:bodyPr/>
        <a:lstStyle/>
        <a:p>
          <a:endParaRPr kumimoji="1" lang="ja-JP" altLang="en-US" sz="400"/>
        </a:p>
      </dgm:t>
    </dgm:pt>
    <dgm:pt modelId="{603A7222-276C-4762-8FED-D15819C47775}">
      <dgm:prSet custT="1"/>
      <dgm:spPr/>
      <dgm:t>
        <a:bodyPr/>
        <a:lstStyle/>
        <a:p>
          <a:r>
            <a:rPr kumimoji="1" lang="ja-JP" altLang="en-US" sz="1400" dirty="0" smtClean="0"/>
            <a:t>専門科研修</a:t>
          </a:r>
          <a:endParaRPr kumimoji="1" lang="ja-JP" altLang="en-US" sz="1400" dirty="0"/>
        </a:p>
      </dgm:t>
    </dgm:pt>
    <dgm:pt modelId="{6E875FC8-F955-4EFB-A09C-272DB86DB03A}" type="parTrans" cxnId="{8CFB1437-D3D7-4186-A268-68700161D9C3}">
      <dgm:prSet/>
      <dgm:spPr/>
      <dgm:t>
        <a:bodyPr/>
        <a:lstStyle/>
        <a:p>
          <a:endParaRPr kumimoji="1" lang="ja-JP" altLang="en-US" sz="400"/>
        </a:p>
      </dgm:t>
    </dgm:pt>
    <dgm:pt modelId="{7B270F5B-FA02-4271-8AC8-8A4D63415355}" type="sibTrans" cxnId="{8CFB1437-D3D7-4186-A268-68700161D9C3}">
      <dgm:prSet/>
      <dgm:spPr/>
      <dgm:t>
        <a:bodyPr/>
        <a:lstStyle/>
        <a:p>
          <a:endParaRPr kumimoji="1" lang="ja-JP" altLang="en-US" sz="400"/>
        </a:p>
      </dgm:t>
    </dgm:pt>
    <dgm:pt modelId="{32ACCCBD-4993-42F7-B01B-CCF58FB1D1B9}">
      <dgm:prSet phldrT="[テキスト]" custT="1"/>
      <dgm:spPr/>
      <dgm:t>
        <a:bodyPr/>
        <a:lstStyle/>
        <a:p>
          <a:r>
            <a:rPr kumimoji="1" lang="ja-JP" altLang="en-US" sz="2400" dirty="0" smtClean="0"/>
            <a:t>災害</a:t>
          </a:r>
          <a:endParaRPr kumimoji="1" lang="ja-JP" altLang="en-US" sz="2400" dirty="0"/>
        </a:p>
      </dgm:t>
    </dgm:pt>
    <dgm:pt modelId="{94B9FE6A-A098-4179-B7AC-477B6A6C21C3}" type="sibTrans" cxnId="{BE87D4E1-5DC3-461F-9A7F-FBAE5A63414B}">
      <dgm:prSet/>
      <dgm:spPr/>
      <dgm:t>
        <a:bodyPr/>
        <a:lstStyle/>
        <a:p>
          <a:endParaRPr kumimoji="1" lang="ja-JP" altLang="en-US" sz="400"/>
        </a:p>
      </dgm:t>
    </dgm:pt>
    <dgm:pt modelId="{34CD1EBC-49EE-462E-84B4-BFC7CCE5FC93}" type="parTrans" cxnId="{BE87D4E1-5DC3-461F-9A7F-FBAE5A63414B}">
      <dgm:prSet/>
      <dgm:spPr/>
      <dgm:t>
        <a:bodyPr/>
        <a:lstStyle/>
        <a:p>
          <a:endParaRPr kumimoji="1" lang="ja-JP" altLang="en-US" sz="400"/>
        </a:p>
      </dgm:t>
    </dgm:pt>
    <dgm:pt modelId="{765EDB31-C5FD-40B4-8DA6-9AA271273FDF}" type="pres">
      <dgm:prSet presAssocID="{F3BB9224-A965-4B62-8A88-EC826796AE0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52065BD4-B5F2-44B9-9391-D8BD2FD61873}" type="pres">
      <dgm:prSet presAssocID="{AC5F3F00-9F68-4AB3-801A-0269F068A7A1}" presName="centerShape" presStyleLbl="node0" presStyleIdx="0" presStyleCnt="1"/>
      <dgm:spPr/>
      <dgm:t>
        <a:bodyPr/>
        <a:lstStyle/>
        <a:p>
          <a:endParaRPr kumimoji="1" lang="ja-JP" altLang="en-US"/>
        </a:p>
      </dgm:t>
    </dgm:pt>
    <dgm:pt modelId="{E9D865C7-2226-47EF-A045-7FB5E9A709C7}" type="pres">
      <dgm:prSet presAssocID="{ADA9FE73-1E6B-4206-8840-7F66EF92B28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4E42D6B-2844-4B54-9852-DD3687972641}" type="pres">
      <dgm:prSet presAssocID="{ADA9FE73-1E6B-4206-8840-7F66EF92B282}" presName="dummy" presStyleCnt="0"/>
      <dgm:spPr/>
    </dgm:pt>
    <dgm:pt modelId="{E78047FC-983E-4C69-8376-71B787770775}" type="pres">
      <dgm:prSet presAssocID="{21316F15-313A-4CC3-BA10-A980D9F3CE20}" presName="sibTrans" presStyleLbl="sibTrans2D1" presStyleIdx="0" presStyleCnt="5"/>
      <dgm:spPr/>
      <dgm:t>
        <a:bodyPr/>
        <a:lstStyle/>
        <a:p>
          <a:endParaRPr kumimoji="1" lang="ja-JP" altLang="en-US"/>
        </a:p>
      </dgm:t>
    </dgm:pt>
    <dgm:pt modelId="{7FA2D957-87AD-4B5E-B027-16C83D8E96ED}" type="pres">
      <dgm:prSet presAssocID="{603A7222-276C-4762-8FED-D15819C4777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48622E3-2650-49FF-906C-9165BAA4E58B}" type="pres">
      <dgm:prSet presAssocID="{603A7222-276C-4762-8FED-D15819C47775}" presName="dummy" presStyleCnt="0"/>
      <dgm:spPr/>
    </dgm:pt>
    <dgm:pt modelId="{671447C6-D8F3-4F97-B606-770F2C93971F}" type="pres">
      <dgm:prSet presAssocID="{7B270F5B-FA02-4271-8AC8-8A4D63415355}" presName="sibTrans" presStyleLbl="sibTrans2D1" presStyleIdx="1" presStyleCnt="5"/>
      <dgm:spPr/>
      <dgm:t>
        <a:bodyPr/>
        <a:lstStyle/>
        <a:p>
          <a:endParaRPr kumimoji="1" lang="ja-JP" altLang="en-US"/>
        </a:p>
      </dgm:t>
    </dgm:pt>
    <dgm:pt modelId="{38580E27-D317-49C5-9D3C-244ECE67B609}" type="pres">
      <dgm:prSet presAssocID="{32ACCCBD-4993-42F7-B01B-CCF58FB1D1B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6AA27DC-5589-420D-BDA4-FE7BF03B2DFD}" type="pres">
      <dgm:prSet presAssocID="{32ACCCBD-4993-42F7-B01B-CCF58FB1D1B9}" presName="dummy" presStyleCnt="0"/>
      <dgm:spPr/>
    </dgm:pt>
    <dgm:pt modelId="{2BC2C58A-B720-4574-99A2-D5066EA381D4}" type="pres">
      <dgm:prSet presAssocID="{94B9FE6A-A098-4179-B7AC-477B6A6C21C3}" presName="sibTrans" presStyleLbl="sibTrans2D1" presStyleIdx="2" presStyleCnt="5"/>
      <dgm:spPr/>
      <dgm:t>
        <a:bodyPr/>
        <a:lstStyle/>
        <a:p>
          <a:endParaRPr kumimoji="1" lang="ja-JP" altLang="en-US"/>
        </a:p>
      </dgm:t>
    </dgm:pt>
    <dgm:pt modelId="{12B2C885-6274-4D8A-B8D3-D4FFDC1E7F00}" type="pres">
      <dgm:prSet presAssocID="{8B3D9C66-2A83-455A-9696-4A4CDA33A9B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3186699-6C21-4972-9E79-7C13A4B34E1D}" type="pres">
      <dgm:prSet presAssocID="{8B3D9C66-2A83-455A-9696-4A4CDA33A9BB}" presName="dummy" presStyleCnt="0"/>
      <dgm:spPr/>
    </dgm:pt>
    <dgm:pt modelId="{9C49CCEA-C8E9-4D61-8D6E-4446CA078D7E}" type="pres">
      <dgm:prSet presAssocID="{648245F4-F14C-43C7-A5E4-CB6AB80A1668}" presName="sibTrans" presStyleLbl="sibTrans2D1" presStyleIdx="3" presStyleCnt="5"/>
      <dgm:spPr/>
      <dgm:t>
        <a:bodyPr/>
        <a:lstStyle/>
        <a:p>
          <a:endParaRPr kumimoji="1" lang="ja-JP" altLang="en-US"/>
        </a:p>
      </dgm:t>
    </dgm:pt>
    <dgm:pt modelId="{CBB2A712-F596-4C76-99DC-B00A53C2CC73}" type="pres">
      <dgm:prSet presAssocID="{2FEF0471-7ADA-44B3-83B0-CEDEF93F404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0E71FFE-85CD-468C-B5AC-A07B6BD2E59F}" type="pres">
      <dgm:prSet presAssocID="{2FEF0471-7ADA-44B3-83B0-CEDEF93F4043}" presName="dummy" presStyleCnt="0"/>
      <dgm:spPr/>
    </dgm:pt>
    <dgm:pt modelId="{D7B2C40B-3817-4EB2-9B3B-7074B5EDAF0C}" type="pres">
      <dgm:prSet presAssocID="{C4DA11F0-FD73-4869-9EE4-55FB1D18FE9A}" presName="sibTrans" presStyleLbl="sibTrans2D1" presStyleIdx="4" presStyleCnt="5"/>
      <dgm:spPr/>
      <dgm:t>
        <a:bodyPr/>
        <a:lstStyle/>
        <a:p>
          <a:endParaRPr kumimoji="1" lang="ja-JP" altLang="en-US"/>
        </a:p>
      </dgm:t>
    </dgm:pt>
  </dgm:ptLst>
  <dgm:cxnLst>
    <dgm:cxn modelId="{ADAAE731-8320-4174-B1A9-E31671E4199C}" srcId="{AC5F3F00-9F68-4AB3-801A-0269F068A7A1}" destId="{ADA9FE73-1E6B-4206-8840-7F66EF92B282}" srcOrd="0" destOrd="0" parTransId="{0539BD94-18A5-4C91-92E3-1688EAB42D6A}" sibTransId="{21316F15-313A-4CC3-BA10-A980D9F3CE20}"/>
    <dgm:cxn modelId="{AF804A06-95F9-4F28-B3C7-534BBA43E3C8}" type="presOf" srcId="{94B9FE6A-A098-4179-B7AC-477B6A6C21C3}" destId="{2BC2C58A-B720-4574-99A2-D5066EA381D4}" srcOrd="0" destOrd="0" presId="urn:microsoft.com/office/officeart/2005/8/layout/radial6"/>
    <dgm:cxn modelId="{B0B41152-2070-410E-849F-B846336B2E0A}" srcId="{AC5F3F00-9F68-4AB3-801A-0269F068A7A1}" destId="{8B3D9C66-2A83-455A-9696-4A4CDA33A9BB}" srcOrd="3" destOrd="0" parTransId="{B67ED055-5A5E-4A65-8D30-D0F7D9212777}" sibTransId="{648245F4-F14C-43C7-A5E4-CB6AB80A1668}"/>
    <dgm:cxn modelId="{131EA091-D847-42CE-8F6E-61DD9620DDBB}" type="presOf" srcId="{C4DA11F0-FD73-4869-9EE4-55FB1D18FE9A}" destId="{D7B2C40B-3817-4EB2-9B3B-7074B5EDAF0C}" srcOrd="0" destOrd="0" presId="urn:microsoft.com/office/officeart/2005/8/layout/radial6"/>
    <dgm:cxn modelId="{DBBF2B8D-E2D5-450A-93FF-5501B9B60A58}" type="presOf" srcId="{21316F15-313A-4CC3-BA10-A980D9F3CE20}" destId="{E78047FC-983E-4C69-8376-71B787770775}" srcOrd="0" destOrd="0" presId="urn:microsoft.com/office/officeart/2005/8/layout/radial6"/>
    <dgm:cxn modelId="{52CAA4C1-9491-4688-A953-5D0058C22BF3}" type="presOf" srcId="{AC5F3F00-9F68-4AB3-801A-0269F068A7A1}" destId="{52065BD4-B5F2-44B9-9391-D8BD2FD61873}" srcOrd="0" destOrd="0" presId="urn:microsoft.com/office/officeart/2005/8/layout/radial6"/>
    <dgm:cxn modelId="{993C9C71-A4A3-419F-93A9-9336699D9A07}" type="presOf" srcId="{F3BB9224-A965-4B62-8A88-EC826796AE0D}" destId="{765EDB31-C5FD-40B4-8DA6-9AA271273FDF}" srcOrd="0" destOrd="0" presId="urn:microsoft.com/office/officeart/2005/8/layout/radial6"/>
    <dgm:cxn modelId="{A53424AD-9CF5-4ECB-B509-F53C44587DCF}" type="presOf" srcId="{603A7222-276C-4762-8FED-D15819C47775}" destId="{7FA2D957-87AD-4B5E-B027-16C83D8E96ED}" srcOrd="0" destOrd="0" presId="urn:microsoft.com/office/officeart/2005/8/layout/radial6"/>
    <dgm:cxn modelId="{9A980206-2A0E-41B1-AAC2-53E1913D8875}" srcId="{AC5F3F00-9F68-4AB3-801A-0269F068A7A1}" destId="{2FEF0471-7ADA-44B3-83B0-CEDEF93F4043}" srcOrd="4" destOrd="0" parTransId="{CCDFD7BB-5FC2-4BB2-BF41-14CBD34439E8}" sibTransId="{C4DA11F0-FD73-4869-9EE4-55FB1D18FE9A}"/>
    <dgm:cxn modelId="{5F07B5AC-26D8-413F-B038-60F1EFA8A61A}" srcId="{F3BB9224-A965-4B62-8A88-EC826796AE0D}" destId="{AC5F3F00-9F68-4AB3-801A-0269F068A7A1}" srcOrd="0" destOrd="0" parTransId="{6003DA2C-FD9A-4249-BFE7-9832B7E04A25}" sibTransId="{F9D1B24E-E554-47F0-90F9-6860BC9E4E5F}"/>
    <dgm:cxn modelId="{BE87D4E1-5DC3-461F-9A7F-FBAE5A63414B}" srcId="{AC5F3F00-9F68-4AB3-801A-0269F068A7A1}" destId="{32ACCCBD-4993-42F7-B01B-CCF58FB1D1B9}" srcOrd="2" destOrd="0" parTransId="{34CD1EBC-49EE-462E-84B4-BFC7CCE5FC93}" sibTransId="{94B9FE6A-A098-4179-B7AC-477B6A6C21C3}"/>
    <dgm:cxn modelId="{058E2731-CFB7-4977-9B83-D19B64190BD0}" type="presOf" srcId="{ADA9FE73-1E6B-4206-8840-7F66EF92B282}" destId="{E9D865C7-2226-47EF-A045-7FB5E9A709C7}" srcOrd="0" destOrd="0" presId="urn:microsoft.com/office/officeart/2005/8/layout/radial6"/>
    <dgm:cxn modelId="{8CFB1437-D3D7-4186-A268-68700161D9C3}" srcId="{AC5F3F00-9F68-4AB3-801A-0269F068A7A1}" destId="{603A7222-276C-4762-8FED-D15819C47775}" srcOrd="1" destOrd="0" parTransId="{6E875FC8-F955-4EFB-A09C-272DB86DB03A}" sibTransId="{7B270F5B-FA02-4271-8AC8-8A4D63415355}"/>
    <dgm:cxn modelId="{57C24D95-9487-4B8A-BF1F-183A230B5E90}" type="presOf" srcId="{648245F4-F14C-43C7-A5E4-CB6AB80A1668}" destId="{9C49CCEA-C8E9-4D61-8D6E-4446CA078D7E}" srcOrd="0" destOrd="0" presId="urn:microsoft.com/office/officeart/2005/8/layout/radial6"/>
    <dgm:cxn modelId="{DE24E134-778B-4D9D-B86E-648F0055FF88}" type="presOf" srcId="{7B270F5B-FA02-4271-8AC8-8A4D63415355}" destId="{671447C6-D8F3-4F97-B606-770F2C93971F}" srcOrd="0" destOrd="0" presId="urn:microsoft.com/office/officeart/2005/8/layout/radial6"/>
    <dgm:cxn modelId="{007AD715-FD17-470E-9388-A06F98E090A3}" type="presOf" srcId="{8B3D9C66-2A83-455A-9696-4A4CDA33A9BB}" destId="{12B2C885-6274-4D8A-B8D3-D4FFDC1E7F00}" srcOrd="0" destOrd="0" presId="urn:microsoft.com/office/officeart/2005/8/layout/radial6"/>
    <dgm:cxn modelId="{64796E3D-D84E-4551-8E80-A3D150ECD7ED}" type="presOf" srcId="{32ACCCBD-4993-42F7-B01B-CCF58FB1D1B9}" destId="{38580E27-D317-49C5-9D3C-244ECE67B609}" srcOrd="0" destOrd="0" presId="urn:microsoft.com/office/officeart/2005/8/layout/radial6"/>
    <dgm:cxn modelId="{B67A2203-81C7-443D-9B03-4D6283C355C1}" type="presOf" srcId="{2FEF0471-7ADA-44B3-83B0-CEDEF93F4043}" destId="{CBB2A712-F596-4C76-99DC-B00A53C2CC73}" srcOrd="0" destOrd="0" presId="urn:microsoft.com/office/officeart/2005/8/layout/radial6"/>
    <dgm:cxn modelId="{4A89FA06-B615-485F-A7F8-F150B17D94F6}" type="presParOf" srcId="{765EDB31-C5FD-40B4-8DA6-9AA271273FDF}" destId="{52065BD4-B5F2-44B9-9391-D8BD2FD61873}" srcOrd="0" destOrd="0" presId="urn:microsoft.com/office/officeart/2005/8/layout/radial6"/>
    <dgm:cxn modelId="{8C6714E9-6A2B-445D-BA77-7807118665FA}" type="presParOf" srcId="{765EDB31-C5FD-40B4-8DA6-9AA271273FDF}" destId="{E9D865C7-2226-47EF-A045-7FB5E9A709C7}" srcOrd="1" destOrd="0" presId="urn:microsoft.com/office/officeart/2005/8/layout/radial6"/>
    <dgm:cxn modelId="{E871BDBB-3EB0-40FB-906C-F64E77F077BB}" type="presParOf" srcId="{765EDB31-C5FD-40B4-8DA6-9AA271273FDF}" destId="{14E42D6B-2844-4B54-9852-DD3687972641}" srcOrd="2" destOrd="0" presId="urn:microsoft.com/office/officeart/2005/8/layout/radial6"/>
    <dgm:cxn modelId="{FCE25F08-364B-408E-A9BE-02EB5D451AE0}" type="presParOf" srcId="{765EDB31-C5FD-40B4-8DA6-9AA271273FDF}" destId="{E78047FC-983E-4C69-8376-71B787770775}" srcOrd="3" destOrd="0" presId="urn:microsoft.com/office/officeart/2005/8/layout/radial6"/>
    <dgm:cxn modelId="{144AA14F-BB34-487F-8428-A85C3C61C440}" type="presParOf" srcId="{765EDB31-C5FD-40B4-8DA6-9AA271273FDF}" destId="{7FA2D957-87AD-4B5E-B027-16C83D8E96ED}" srcOrd="4" destOrd="0" presId="urn:microsoft.com/office/officeart/2005/8/layout/radial6"/>
    <dgm:cxn modelId="{EBC77154-EDCE-499E-BC45-64F844E2FBCF}" type="presParOf" srcId="{765EDB31-C5FD-40B4-8DA6-9AA271273FDF}" destId="{F48622E3-2650-49FF-906C-9165BAA4E58B}" srcOrd="5" destOrd="0" presId="urn:microsoft.com/office/officeart/2005/8/layout/radial6"/>
    <dgm:cxn modelId="{B0B28082-C77E-4D13-A231-6FF897E4B23C}" type="presParOf" srcId="{765EDB31-C5FD-40B4-8DA6-9AA271273FDF}" destId="{671447C6-D8F3-4F97-B606-770F2C93971F}" srcOrd="6" destOrd="0" presId="urn:microsoft.com/office/officeart/2005/8/layout/radial6"/>
    <dgm:cxn modelId="{ADC07BAB-177A-4F70-98AE-FBE0514C517A}" type="presParOf" srcId="{765EDB31-C5FD-40B4-8DA6-9AA271273FDF}" destId="{38580E27-D317-49C5-9D3C-244ECE67B609}" srcOrd="7" destOrd="0" presId="urn:microsoft.com/office/officeart/2005/8/layout/radial6"/>
    <dgm:cxn modelId="{886B0F81-E84B-4638-9A98-6055FB9489B9}" type="presParOf" srcId="{765EDB31-C5FD-40B4-8DA6-9AA271273FDF}" destId="{56AA27DC-5589-420D-BDA4-FE7BF03B2DFD}" srcOrd="8" destOrd="0" presId="urn:microsoft.com/office/officeart/2005/8/layout/radial6"/>
    <dgm:cxn modelId="{662841A7-9A8C-4BA1-BAB2-2888644D77F5}" type="presParOf" srcId="{765EDB31-C5FD-40B4-8DA6-9AA271273FDF}" destId="{2BC2C58A-B720-4574-99A2-D5066EA381D4}" srcOrd="9" destOrd="0" presId="urn:microsoft.com/office/officeart/2005/8/layout/radial6"/>
    <dgm:cxn modelId="{C36105D5-A67F-4354-B450-74C817695112}" type="presParOf" srcId="{765EDB31-C5FD-40B4-8DA6-9AA271273FDF}" destId="{12B2C885-6274-4D8A-B8D3-D4FFDC1E7F00}" srcOrd="10" destOrd="0" presId="urn:microsoft.com/office/officeart/2005/8/layout/radial6"/>
    <dgm:cxn modelId="{926DA44A-E923-4411-B6D6-C836BFCE5397}" type="presParOf" srcId="{765EDB31-C5FD-40B4-8DA6-9AA271273FDF}" destId="{C3186699-6C21-4972-9E79-7C13A4B34E1D}" srcOrd="11" destOrd="0" presId="urn:microsoft.com/office/officeart/2005/8/layout/radial6"/>
    <dgm:cxn modelId="{895A8B87-9587-4DBF-8617-90CA9E799EB4}" type="presParOf" srcId="{765EDB31-C5FD-40B4-8DA6-9AA271273FDF}" destId="{9C49CCEA-C8E9-4D61-8D6E-4446CA078D7E}" srcOrd="12" destOrd="0" presId="urn:microsoft.com/office/officeart/2005/8/layout/radial6"/>
    <dgm:cxn modelId="{07403B04-5D2D-4FEE-9F4F-AE2FC56A5F3D}" type="presParOf" srcId="{765EDB31-C5FD-40B4-8DA6-9AA271273FDF}" destId="{CBB2A712-F596-4C76-99DC-B00A53C2CC73}" srcOrd="13" destOrd="0" presId="urn:microsoft.com/office/officeart/2005/8/layout/radial6"/>
    <dgm:cxn modelId="{B2A3916C-1335-435C-85BD-6F6F8D3C5053}" type="presParOf" srcId="{765EDB31-C5FD-40B4-8DA6-9AA271273FDF}" destId="{80E71FFE-85CD-468C-B5AC-A07B6BD2E59F}" srcOrd="14" destOrd="0" presId="urn:microsoft.com/office/officeart/2005/8/layout/radial6"/>
    <dgm:cxn modelId="{F0FB2DD1-90A7-4A49-960C-3EBE65A1D312}" type="presParOf" srcId="{765EDB31-C5FD-40B4-8DA6-9AA271273FDF}" destId="{D7B2C40B-3817-4EB2-9B3B-7074B5EDAF0C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B2C40B-3817-4EB2-9B3B-7074B5EDAF0C}">
      <dsp:nvSpPr>
        <dsp:cNvPr id="0" name=""/>
        <dsp:cNvSpPr/>
      </dsp:nvSpPr>
      <dsp:spPr>
        <a:xfrm>
          <a:off x="1667991" y="400523"/>
          <a:ext cx="2666610" cy="2666610"/>
        </a:xfrm>
        <a:prstGeom prst="blockArc">
          <a:avLst>
            <a:gd name="adj1" fmla="val 11880000"/>
            <a:gd name="adj2" fmla="val 16200000"/>
            <a:gd name="adj3" fmla="val 464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9CCEA-C8E9-4D61-8D6E-4446CA078D7E}">
      <dsp:nvSpPr>
        <dsp:cNvPr id="0" name=""/>
        <dsp:cNvSpPr/>
      </dsp:nvSpPr>
      <dsp:spPr>
        <a:xfrm>
          <a:off x="1667991" y="400523"/>
          <a:ext cx="2666610" cy="2666610"/>
        </a:xfrm>
        <a:prstGeom prst="blockArc">
          <a:avLst>
            <a:gd name="adj1" fmla="val 7560000"/>
            <a:gd name="adj2" fmla="val 11880000"/>
            <a:gd name="adj3" fmla="val 464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2C58A-B720-4574-99A2-D5066EA381D4}">
      <dsp:nvSpPr>
        <dsp:cNvPr id="0" name=""/>
        <dsp:cNvSpPr/>
      </dsp:nvSpPr>
      <dsp:spPr>
        <a:xfrm>
          <a:off x="1667991" y="400523"/>
          <a:ext cx="2666610" cy="2666610"/>
        </a:xfrm>
        <a:prstGeom prst="blockArc">
          <a:avLst>
            <a:gd name="adj1" fmla="val 3240000"/>
            <a:gd name="adj2" fmla="val 7560000"/>
            <a:gd name="adj3" fmla="val 464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1447C6-D8F3-4F97-B606-770F2C93971F}">
      <dsp:nvSpPr>
        <dsp:cNvPr id="0" name=""/>
        <dsp:cNvSpPr/>
      </dsp:nvSpPr>
      <dsp:spPr>
        <a:xfrm>
          <a:off x="1667991" y="400523"/>
          <a:ext cx="2666610" cy="2666610"/>
        </a:xfrm>
        <a:prstGeom prst="blockArc">
          <a:avLst>
            <a:gd name="adj1" fmla="val 20520000"/>
            <a:gd name="adj2" fmla="val 3240000"/>
            <a:gd name="adj3" fmla="val 464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8047FC-983E-4C69-8376-71B787770775}">
      <dsp:nvSpPr>
        <dsp:cNvPr id="0" name=""/>
        <dsp:cNvSpPr/>
      </dsp:nvSpPr>
      <dsp:spPr>
        <a:xfrm>
          <a:off x="1667991" y="400523"/>
          <a:ext cx="2666610" cy="2666610"/>
        </a:xfrm>
        <a:prstGeom prst="blockArc">
          <a:avLst>
            <a:gd name="adj1" fmla="val 16200000"/>
            <a:gd name="adj2" fmla="val 20520000"/>
            <a:gd name="adj3" fmla="val 464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065BD4-B5F2-44B9-9391-D8BD2FD61873}">
      <dsp:nvSpPr>
        <dsp:cNvPr id="0" name=""/>
        <dsp:cNvSpPr/>
      </dsp:nvSpPr>
      <dsp:spPr>
        <a:xfrm>
          <a:off x="2387261" y="1119793"/>
          <a:ext cx="1228069" cy="12280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4400" kern="1200" dirty="0" smtClean="0"/>
            <a:t>ER</a:t>
          </a:r>
          <a:endParaRPr kumimoji="1" lang="ja-JP" altLang="en-US" sz="4400" kern="1200" dirty="0"/>
        </a:p>
      </dsp:txBody>
      <dsp:txXfrm>
        <a:off x="2567108" y="1299640"/>
        <a:ext cx="868375" cy="868375"/>
      </dsp:txXfrm>
    </dsp:sp>
    <dsp:sp modelId="{E9D865C7-2226-47EF-A045-7FB5E9A709C7}">
      <dsp:nvSpPr>
        <dsp:cNvPr id="0" name=""/>
        <dsp:cNvSpPr/>
      </dsp:nvSpPr>
      <dsp:spPr>
        <a:xfrm>
          <a:off x="2571472" y="1646"/>
          <a:ext cx="859648" cy="85964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800" kern="1200" dirty="0" smtClean="0"/>
            <a:t>ICU</a:t>
          </a:r>
          <a:endParaRPr kumimoji="1" lang="ja-JP" altLang="en-US" sz="2400" kern="1200" dirty="0"/>
        </a:p>
      </dsp:txBody>
      <dsp:txXfrm>
        <a:off x="2697365" y="127539"/>
        <a:ext cx="607862" cy="607862"/>
      </dsp:txXfrm>
    </dsp:sp>
    <dsp:sp modelId="{7FA2D957-87AD-4B5E-B027-16C83D8E96ED}">
      <dsp:nvSpPr>
        <dsp:cNvPr id="0" name=""/>
        <dsp:cNvSpPr/>
      </dsp:nvSpPr>
      <dsp:spPr>
        <a:xfrm>
          <a:off x="3810088" y="901553"/>
          <a:ext cx="859648" cy="85964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400" kern="1200" dirty="0" smtClean="0"/>
            <a:t>専門科研修</a:t>
          </a:r>
          <a:endParaRPr kumimoji="1" lang="ja-JP" altLang="en-US" sz="1400" kern="1200" dirty="0"/>
        </a:p>
      </dsp:txBody>
      <dsp:txXfrm>
        <a:off x="3935981" y="1027446"/>
        <a:ext cx="607862" cy="607862"/>
      </dsp:txXfrm>
    </dsp:sp>
    <dsp:sp modelId="{38580E27-D317-49C5-9D3C-244ECE67B609}">
      <dsp:nvSpPr>
        <dsp:cNvPr id="0" name=""/>
        <dsp:cNvSpPr/>
      </dsp:nvSpPr>
      <dsp:spPr>
        <a:xfrm>
          <a:off x="3336978" y="2357633"/>
          <a:ext cx="859648" cy="85964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/>
            <a:t>災害</a:t>
          </a:r>
          <a:endParaRPr kumimoji="1" lang="ja-JP" altLang="en-US" sz="2400" kern="1200" dirty="0"/>
        </a:p>
      </dsp:txBody>
      <dsp:txXfrm>
        <a:off x="3462871" y="2483526"/>
        <a:ext cx="607862" cy="607862"/>
      </dsp:txXfrm>
    </dsp:sp>
    <dsp:sp modelId="{12B2C885-6274-4D8A-B8D3-D4FFDC1E7F00}">
      <dsp:nvSpPr>
        <dsp:cNvPr id="0" name=""/>
        <dsp:cNvSpPr/>
      </dsp:nvSpPr>
      <dsp:spPr>
        <a:xfrm>
          <a:off x="1805965" y="2357633"/>
          <a:ext cx="859648" cy="85964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/>
            <a:t>離島</a:t>
          </a:r>
          <a:endParaRPr kumimoji="1" lang="ja-JP" altLang="en-US" sz="2400" kern="1200" dirty="0"/>
        </a:p>
      </dsp:txBody>
      <dsp:txXfrm>
        <a:off x="1931858" y="2483526"/>
        <a:ext cx="607862" cy="607862"/>
      </dsp:txXfrm>
    </dsp:sp>
    <dsp:sp modelId="{CBB2A712-F596-4C76-99DC-B00A53C2CC73}">
      <dsp:nvSpPr>
        <dsp:cNvPr id="0" name=""/>
        <dsp:cNvSpPr/>
      </dsp:nvSpPr>
      <dsp:spPr>
        <a:xfrm>
          <a:off x="1332856" y="901553"/>
          <a:ext cx="859648" cy="85964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200" kern="1200" dirty="0" smtClean="0"/>
            <a:t>プレホスピタル</a:t>
          </a:r>
          <a:endParaRPr kumimoji="1" lang="ja-JP" altLang="en-US" sz="1200" kern="1200" dirty="0"/>
        </a:p>
      </dsp:txBody>
      <dsp:txXfrm>
        <a:off x="1458749" y="1027446"/>
        <a:ext cx="607862" cy="607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0C80-AC0E-4360-B511-0F328D97F7D9}" type="datetimeFigureOut">
              <a:rPr kumimoji="1" lang="ja-JP" altLang="en-US" smtClean="0"/>
              <a:t>2015/08/18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D7AF-11A9-4EE9-A22F-B307FEFFFA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506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0C80-AC0E-4360-B511-0F328D97F7D9}" type="datetimeFigureOut">
              <a:rPr kumimoji="1" lang="ja-JP" altLang="en-US" smtClean="0"/>
              <a:t>2015/08/18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D7AF-11A9-4EE9-A22F-B307FEFFFA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2804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0C80-AC0E-4360-B511-0F328D97F7D9}" type="datetimeFigureOut">
              <a:rPr kumimoji="1" lang="ja-JP" altLang="en-US" smtClean="0"/>
              <a:t>2015/08/18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D7AF-11A9-4EE9-A22F-B307FEFFFA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882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0C80-AC0E-4360-B511-0F328D97F7D9}" type="datetimeFigureOut">
              <a:rPr kumimoji="1" lang="ja-JP" altLang="en-US" smtClean="0"/>
              <a:t>2015/08/18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D7AF-11A9-4EE9-A22F-B307FEFFFA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916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0C80-AC0E-4360-B511-0F328D97F7D9}" type="datetimeFigureOut">
              <a:rPr kumimoji="1" lang="ja-JP" altLang="en-US" smtClean="0"/>
              <a:t>2015/08/18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D7AF-11A9-4EE9-A22F-B307FEFFFA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591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0C80-AC0E-4360-B511-0F328D97F7D9}" type="datetimeFigureOut">
              <a:rPr kumimoji="1" lang="ja-JP" altLang="en-US" smtClean="0"/>
              <a:t>2015/08/18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D7AF-11A9-4EE9-A22F-B307FEFFFA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953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0C80-AC0E-4360-B511-0F328D97F7D9}" type="datetimeFigureOut">
              <a:rPr kumimoji="1" lang="ja-JP" altLang="en-US" smtClean="0"/>
              <a:t>2015/08/18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D7AF-11A9-4EE9-A22F-B307FEFFFA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485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0C80-AC0E-4360-B511-0F328D97F7D9}" type="datetimeFigureOut">
              <a:rPr kumimoji="1" lang="ja-JP" altLang="en-US" smtClean="0"/>
              <a:t>2015/08/18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D7AF-11A9-4EE9-A22F-B307FEFFFA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408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0C80-AC0E-4360-B511-0F328D97F7D9}" type="datetimeFigureOut">
              <a:rPr kumimoji="1" lang="ja-JP" altLang="en-US" smtClean="0"/>
              <a:t>2015/08/18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D7AF-11A9-4EE9-A22F-B307FEFFFA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7908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0C80-AC0E-4360-B511-0F328D97F7D9}" type="datetimeFigureOut">
              <a:rPr kumimoji="1" lang="ja-JP" altLang="en-US" smtClean="0"/>
              <a:t>2015/08/18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D7AF-11A9-4EE9-A22F-B307FEFFFA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5104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0C80-AC0E-4360-B511-0F328D97F7D9}" type="datetimeFigureOut">
              <a:rPr kumimoji="1" lang="ja-JP" altLang="en-US" smtClean="0"/>
              <a:t>2015/08/18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D7AF-11A9-4EE9-A22F-B307FEFFFA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1615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B0C80-AC0E-4360-B511-0F328D97F7D9}" type="datetimeFigureOut">
              <a:rPr kumimoji="1" lang="ja-JP" altLang="en-US" smtClean="0"/>
              <a:t>2015/08/18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6D7AF-11A9-4EE9-A22F-B307FEFFFA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085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4141" y="645954"/>
            <a:ext cx="9143999" cy="5437689"/>
          </a:xfrm>
          <a:prstGeom prst="rect">
            <a:avLst/>
          </a:prstGeom>
          <a:solidFill>
            <a:schemeClr val="bg1">
              <a:alpha val="44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福岡</a:t>
            </a:r>
            <a:r>
              <a:rPr kumimoji="1" lang="en-US" altLang="ja-JP" sz="5400" dirty="0" smtClean="0">
                <a:solidFill>
                  <a:srgbClr val="FF0000"/>
                </a:solidFill>
              </a:rPr>
              <a:t>ER</a:t>
            </a:r>
            <a:r>
              <a:rPr kumimoji="1" lang="ja-JP" altLang="en-US" sz="5400" dirty="0" smtClean="0">
                <a:solidFill>
                  <a:srgbClr val="FF0000"/>
                </a:solidFill>
              </a:rPr>
              <a:t>　医師募集！</a:t>
            </a:r>
            <a:endParaRPr kumimoji="1" lang="en-US" altLang="ja-JP" sz="5400" dirty="0" smtClean="0">
              <a:solidFill>
                <a:srgbClr val="FF0000"/>
              </a:solidFill>
            </a:endParaRPr>
          </a:p>
          <a:p>
            <a:endParaRPr lang="en-US" altLang="ja-JP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kumimoji="1" lang="ja-JP" alt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１．希望に応じた自由なカリキュラム作成</a:t>
            </a:r>
            <a:endParaRPr kumimoji="1" lang="en-US" altLang="ja-JP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２．</a:t>
            </a:r>
            <a:r>
              <a:rPr lang="en-US" altLang="ja-JP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ja-JP" alt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年ごとの契約可能</a:t>
            </a:r>
            <a:endParaRPr kumimoji="1" lang="en-US" altLang="ja-JP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３</a:t>
            </a:r>
            <a:r>
              <a:rPr lang="ja-JP" alt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．ベッドフリーのメリハリの効いた生活</a:t>
            </a:r>
            <a:endParaRPr lang="en-US" altLang="ja-JP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４</a:t>
            </a:r>
            <a:r>
              <a:rPr kumimoji="1" lang="ja-JP" alt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．子育てとの両立（日勤のみの勤務可能）</a:t>
            </a:r>
            <a:endParaRPr kumimoji="1" lang="en-US" altLang="ja-JP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５</a:t>
            </a:r>
            <a:r>
              <a:rPr lang="ja-JP" alt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．救急専門医取得可能</a:t>
            </a:r>
            <a:endParaRPr lang="en-US" altLang="ja-JP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６</a:t>
            </a:r>
            <a:r>
              <a:rPr lang="ja-JP" alt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．開業前に救急の勉強を</a:t>
            </a:r>
            <a:endParaRPr lang="en-US" altLang="ja-JP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７</a:t>
            </a:r>
            <a:r>
              <a:rPr kumimoji="1" lang="ja-JP" alt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．他科からの飛び入りも大歓迎！！</a:t>
            </a:r>
            <a:endParaRPr kumimoji="1" lang="ja-JP" alt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6816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content.xx.fbcdn.net/hphotos-xaf1/v/t1.0-9/11394_10203849097281078_5997488370437191820_n.jpg?oh=669c571b91ec2898c73989fe6e0343c7&amp;oe=562F7CA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720281"/>
            <a:ext cx="1371844" cy="213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67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2" y="261255"/>
            <a:ext cx="6357259" cy="635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438"/>
            <a:ext cx="9144000" cy="490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73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3037"/>
            <a:ext cx="9154887" cy="6005385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028740" y="561304"/>
            <a:ext cx="6579045" cy="92333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</a:rPr>
              <a:t>CPA</a:t>
            </a:r>
            <a:r>
              <a:rPr lang="ja-JP" alt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搬入　</a:t>
            </a:r>
            <a:r>
              <a:rPr lang="en-US" altLang="ja-JP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175</a:t>
            </a:r>
            <a:r>
              <a:rPr lang="ja-JP" alt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件</a:t>
            </a:r>
            <a:r>
              <a:rPr lang="en-US" altLang="ja-JP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/</a:t>
            </a:r>
            <a:r>
              <a:rPr lang="ja-JP" alt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年　</a:t>
            </a:r>
            <a:endParaRPr lang="ja-JP" alt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3172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875" y="1535000"/>
            <a:ext cx="7448870" cy="4674190"/>
          </a:xfrm>
          <a:prstGeom prst="rect">
            <a:avLst/>
          </a:prstGeom>
        </p:spPr>
      </p:pic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3729064041"/>
              </p:ext>
            </p:extLst>
          </p:nvPr>
        </p:nvGraphicFramePr>
        <p:xfrm>
          <a:off x="1720024" y="1750422"/>
          <a:ext cx="6002593" cy="3240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72" y="4333887"/>
            <a:ext cx="2496306" cy="2412397"/>
          </a:xfrm>
          <a:prstGeom prst="rect">
            <a:avLst/>
          </a:prstGeom>
          <a:effectLst>
            <a:glow rad="1905000">
              <a:schemeClr val="accent3">
                <a:satMod val="175000"/>
                <a:alpha val="29000"/>
              </a:schemeClr>
            </a:glow>
            <a:softEdge rad="0"/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9215" y="5058000"/>
            <a:ext cx="2836364" cy="1800000"/>
          </a:xfrm>
          <a:prstGeom prst="rect">
            <a:avLst/>
          </a:prstGeom>
          <a:effectLst>
            <a:glow rad="15494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001" y="635000"/>
            <a:ext cx="2364407" cy="1800000"/>
          </a:xfrm>
          <a:prstGeom prst="rect">
            <a:avLst/>
          </a:prstGeom>
          <a:effectLst>
            <a:glow rad="13589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8321" y="476085"/>
            <a:ext cx="1834971" cy="1207829"/>
          </a:xfrm>
          <a:prstGeom prst="rect">
            <a:avLst/>
          </a:prstGeom>
          <a:effectLst>
            <a:glow rad="1130300">
              <a:schemeClr val="accent3">
                <a:satMod val="175000"/>
                <a:alpha val="40000"/>
              </a:schemeClr>
            </a:glow>
            <a:softEdge rad="0"/>
          </a:effec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00" y="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9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blogs.c.yimg.jp/res/blog-e7-6e/rokugou1/folder/1150772/51/23601551/img_0?12173440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02133" cy="29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52" y="0"/>
            <a:ext cx="4855048" cy="3234198"/>
          </a:xfrm>
          <a:prstGeom prst="rect">
            <a:avLst/>
          </a:prstGeom>
        </p:spPr>
      </p:pic>
      <p:pic>
        <p:nvPicPr>
          <p:cNvPr id="11" name="Picture 6" descr="http://corporate.mystays.com/data/sightseeing/l_NtbZGwJ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91915"/>
            <a:ext cx="3527993" cy="256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upload.wikimedia.org/wikipedia/commons/thumb/f/ff/Fukuoka_City_-_Watanabe-dori_Avenue_-_01.JPG/280px-Fukuoka_City_-_Watanabe-dori_Avenue_-_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55557"/>
            <a:ext cx="3638745" cy="243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4596" y="4617308"/>
            <a:ext cx="5618205" cy="2240692"/>
          </a:xfrm>
          <a:prstGeom prst="rect">
            <a:avLst/>
          </a:prstGeom>
        </p:spPr>
      </p:pic>
      <p:pic>
        <p:nvPicPr>
          <p:cNvPr id="14" name="Picture 2" descr="http://asianbeat.com/special/yosida/images/yamakasa/oimizu_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693" y="2659608"/>
            <a:ext cx="3370307" cy="224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f-toku.jp/introduction/images/img_introduction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028" y="2384162"/>
            <a:ext cx="3527992" cy="240544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101647" y="-12357"/>
            <a:ext cx="1576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空港</a:t>
            </a:r>
            <a:endParaRPr lang="ja-JP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-1" y="2772533"/>
            <a:ext cx="1576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天神</a:t>
            </a:r>
            <a:endParaRPr lang="ja-JP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7363301" y="21287"/>
            <a:ext cx="1576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糸島</a:t>
            </a:r>
            <a:endParaRPr lang="ja-JP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-52031" y="6270998"/>
            <a:ext cx="24096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ヤフオクドーム</a:t>
            </a:r>
            <a:endParaRPr lang="ja-JP" altLang="en-U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261654" y="5912769"/>
            <a:ext cx="1576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中洲</a:t>
            </a:r>
            <a:endParaRPr lang="ja-JP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6160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006"/>
            <a:ext cx="9144000" cy="2067223"/>
          </a:xfrm>
          <a:prstGeom prst="rect">
            <a:avLst/>
          </a:prstGeom>
        </p:spPr>
      </p:pic>
      <p:pic>
        <p:nvPicPr>
          <p:cNvPr id="9" name="Picture 11" descr="http://www.f-toku.jp/facilities/images/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8" y="2523164"/>
            <a:ext cx="5981350" cy="423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6254688" y="5718546"/>
            <a:ext cx="2385589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1250m</a:t>
            </a:r>
            <a:r>
              <a:rPr lang="en-US" altLang="ja-JP" sz="5400" b="1" baseline="300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ja-JP" altLang="en-US" sz="5400" b="1" cap="none" spc="0" baseline="300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416908" y="5231027"/>
            <a:ext cx="263611" cy="9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1416908" y="4946822"/>
            <a:ext cx="263611" cy="9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1416907" y="4378410"/>
            <a:ext cx="263611" cy="9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1416907" y="4074079"/>
            <a:ext cx="263611" cy="9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 rot="5400000">
            <a:off x="3049397" y="3273906"/>
            <a:ext cx="263611" cy="9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 rot="5400000">
            <a:off x="1178012" y="3273907"/>
            <a:ext cx="263611" cy="9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 rot="5400000">
            <a:off x="1548712" y="3278025"/>
            <a:ext cx="263611" cy="9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 rot="5400000">
            <a:off x="1919411" y="3273906"/>
            <a:ext cx="263611" cy="9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 rot="5400000">
            <a:off x="2290109" y="3273906"/>
            <a:ext cx="263611" cy="9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 rot="5400000">
            <a:off x="2660806" y="3273906"/>
            <a:ext cx="263611" cy="9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 rot="5400000">
            <a:off x="3401038" y="3273907"/>
            <a:ext cx="263611" cy="9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 rot="5400000">
            <a:off x="844379" y="4658498"/>
            <a:ext cx="263611" cy="9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 rot="5400000">
            <a:off x="3771734" y="3273907"/>
            <a:ext cx="263611" cy="9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 rot="5400000">
            <a:off x="4115604" y="3273907"/>
            <a:ext cx="263611" cy="9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 rot="5400000">
            <a:off x="4476772" y="3273906"/>
            <a:ext cx="263611" cy="9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 rot="5400000">
            <a:off x="5121058" y="3306223"/>
            <a:ext cx="263611" cy="9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2767897" y="4730576"/>
            <a:ext cx="264671" cy="105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2766853" y="4969469"/>
            <a:ext cx="264671" cy="105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3277599" y="4475202"/>
            <a:ext cx="264671" cy="105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3269368" y="4714103"/>
            <a:ext cx="264671" cy="105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3285837" y="4977708"/>
            <a:ext cx="264671" cy="105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3681253" y="4483440"/>
            <a:ext cx="264671" cy="105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3673018" y="4738817"/>
            <a:ext cx="264671" cy="105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3681254" y="4985951"/>
            <a:ext cx="264671" cy="105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/>
        </p:nvSpPr>
        <p:spPr>
          <a:xfrm>
            <a:off x="4570945" y="4697626"/>
            <a:ext cx="264671" cy="105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4570939" y="5002424"/>
            <a:ext cx="264671" cy="105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2766852" y="4483440"/>
            <a:ext cx="264671" cy="105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5881794" y="4814670"/>
            <a:ext cx="3227165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広大なＥＲ</a:t>
            </a:r>
            <a:endParaRPr lang="ja-JP" altLang="en-US" sz="5400" b="1" cap="none" spc="0" baseline="300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2535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図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19"/>
            <a:ext cx="9144000" cy="681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4375052" y="97923"/>
            <a:ext cx="4628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重症対応ベッド</a:t>
            </a:r>
            <a:endParaRPr lang="ja-JP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4007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図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65"/>
            <a:ext cx="9144000" cy="683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2209047" y="166471"/>
            <a:ext cx="68018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ea"/>
                <a:ea typeface="+mj-ea"/>
              </a:rPr>
              <a:t>観察ユニット（</a:t>
            </a:r>
            <a:r>
              <a:rPr lang="en-US" altLang="ja-JP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ea"/>
                <a:ea typeface="+mj-ea"/>
              </a:rPr>
              <a:t>ER-ICU</a:t>
            </a:r>
            <a:r>
              <a:rPr lang="ja-JP" alt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ea"/>
                <a:ea typeface="+mj-ea"/>
              </a:rPr>
              <a:t>）</a:t>
            </a:r>
            <a:endParaRPr lang="ja-JP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9151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272" y="403031"/>
            <a:ext cx="8171935" cy="5306682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87991" y="5833632"/>
            <a:ext cx="891782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希望に応じて他科研修が可能</a:t>
            </a:r>
            <a:endParaRPr lang="ja-JP" alt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10642" y="87740"/>
            <a:ext cx="63626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自由なカリキュラム作成</a:t>
            </a:r>
            <a:endParaRPr lang="ja-JP" alt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6415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</TotalTime>
  <Words>41</Words>
  <Application>Microsoft Macintosh PowerPoint</Application>
  <PresentationFormat>画面に合わせる (4:3)</PresentationFormat>
  <Paragraphs>27</Paragraphs>
  <Slides>11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2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STAFF</dc:creator>
  <cp:lastModifiedBy>Mizobe Michiko</cp:lastModifiedBy>
  <cp:revision>7</cp:revision>
  <dcterms:created xsi:type="dcterms:W3CDTF">2015-08-15T17:29:41Z</dcterms:created>
  <dcterms:modified xsi:type="dcterms:W3CDTF">2015-08-18T07:44:59Z</dcterms:modified>
</cp:coreProperties>
</file>